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2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E595-9CAC-31E7-C8CE-E5884E8BD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A8811-4245-67A4-9433-208B99F48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48381-AA9C-1EF0-A1B2-0FE9DD80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8EC2F-4F8C-DBBC-8549-BF204F98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D957D-D683-D84A-5EAA-1C8A8E9B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8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29FB-2526-F30E-B55A-103C34FF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96B2A-8B99-4E98-70BF-512CC0D62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E5229-98D6-20E7-3E62-3A30D1ED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42B87-AC7A-2531-16AA-C7C0270E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853E1-1890-5655-49FE-E7DFBBF1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7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108EC-0321-30AB-AA7B-E3C225678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5DA57-D5A4-1060-F797-650FE86E4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034E7-1C61-E240-1470-CA743D6E4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4ECD1-6385-3CE6-3ECC-760E9334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1803C-9260-3653-E44C-31D88E52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54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C1C4-FCDB-CB30-8A3B-BDC52F13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821A-5D9F-5730-5DD5-5FCC038A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0CA82-1F7B-7F7E-08A2-3ED6EDF7B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4ECE6-6CFA-5FC0-7637-C0346E4D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DEE8E-9510-D25F-87BA-F8C91421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31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C2DB-96A0-AEAE-6E14-12C0A84D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C604A-7DD7-EE6A-1858-D60DE32D8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C1B13-7541-6760-68A8-96719302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5551-82B5-6B81-1190-8B30C9C9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AABD4-0F19-6D53-88CE-801F3EC5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92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FEFA-B57B-A8F8-A38F-98F2AD2B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311C-F3FB-168E-3576-AF78EB4BF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A35C9-0561-6487-D8FD-C4D8059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2476F-5691-784E-EA12-1ACC92E7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C6A82-995E-A3D3-CB92-F9EB865E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DDEE4-780E-C893-2DFF-A1966175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76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3961-D304-5376-F788-781457CA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BC973-304E-C7B7-22AC-6B8FD5249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A8EC5-FC45-E41F-9EAE-9AAB49CFA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7DF45-B06D-3EF6-9F65-EF761FF79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D1FFF-9BD5-7330-2B31-E04BAFD4E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AAC61-930D-F719-1C9C-99BFF481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08F3EE-FA35-BDAF-DFE5-7E9CC05F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67EC5D-65B0-89EB-F3A6-BBA3C09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3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591B-CA9D-4AE9-A424-0CE3BE7D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D9369-A39B-5B0A-A9C1-3872DBE2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AF74D-C9DB-D3F7-6EB9-547EEDA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0FFF7-17E6-4FEB-7730-759DAD94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95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670881-60EF-0F34-556D-3454ADC1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83F00-6275-8871-BEC9-DF8C58DC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38744-6D72-A832-14BC-112AD7C8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7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FCC6-921A-A57B-5A8D-130AB304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8086-6345-42B9-9355-F437BF8B7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CADD4-382A-BDF5-BB92-83A5744F3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3178A-A808-CA30-743F-9BEF5D9A4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66CE-FA98-10A2-82FD-1F8306B4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69F42-92E3-02FB-22C7-05A0EC68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94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B792-2BA9-8690-28DD-B7C0C614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B038D-AF9A-BB38-AE1B-CD24419B8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9A393-4A9A-5E81-DD0A-892BD8579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14B02-3D1C-AA97-2FF0-1E79AC09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7A466-E693-5EA0-894A-A7720402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9A8D8-2062-297C-F8D0-21A51C13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71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006612-BDD9-CCFC-F106-2D54BFF5C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0CF35-597D-B2AC-3082-B98685370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2B61E-2F26-7CF0-F10C-3FBCA7621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68DA0A-ED75-42E9-BA8D-F7B8AC92EE01}" type="datetimeFigureOut">
              <a:rPr lang="en-GB" smtClean="0"/>
              <a:t>02/06/2024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AB877-7A50-08B5-994F-79577EE30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31BCB-61A7-DED1-DBE2-C62CE28B9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D5F3AF-2F91-4F69-9A5D-A221FD7E9D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1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DC82-923B-674C-5E68-45AB2E9BD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 kern="1400" spc="-50" dirty="0">
                <a:effectLst/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Unimodal distributions emerge between prokaryotic resource niche widths and the fundamental niche.</a:t>
            </a:r>
            <a:br>
              <a:rPr lang="en-GB" sz="1800" kern="1400" spc="-50" dirty="0">
                <a:effectLst/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C89C9-7A1F-61A0-31EB-1181F8BC7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 and presenter : Dhylan Patel</a:t>
            </a:r>
          </a:p>
          <a:p>
            <a:r>
              <a:rPr lang="en-US" dirty="0"/>
              <a:t>Supervisor: </a:t>
            </a:r>
            <a:r>
              <a:rPr lang="en-US" dirty="0" err="1"/>
              <a:t>Samraat</a:t>
            </a:r>
            <a:r>
              <a:rPr lang="en-US" dirty="0"/>
              <a:t> Pawar</a:t>
            </a:r>
          </a:p>
        </p:txBody>
      </p:sp>
    </p:spTree>
    <p:extLst>
      <p:ext uri="{BB962C8B-B14F-4D97-AF65-F5344CB8AC3E}">
        <p14:creationId xmlns:p14="http://schemas.microsoft.com/office/powerpoint/2010/main" val="57736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5AA1-0BC0-AFF7-C95C-BD9C12F0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9D2679-401E-3037-3A9C-2B3527B8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1128"/>
          <a:stretch/>
        </p:blipFill>
        <p:spPr>
          <a:xfrm>
            <a:off x="4413285" y="631377"/>
            <a:ext cx="8479755" cy="5861498"/>
          </a:xfrm>
        </p:spPr>
      </p:pic>
    </p:spTree>
    <p:extLst>
      <p:ext uri="{BB962C8B-B14F-4D97-AF65-F5344CB8AC3E}">
        <p14:creationId xmlns:p14="http://schemas.microsoft.com/office/powerpoint/2010/main" val="248300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1E41-0059-D812-AD4E-4BCEBA37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78664-7D84-AB65-D537-AAF899453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6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FA326-6FB8-6789-E347-1D496E51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C5D612-620C-B1E9-B02D-8F5E17776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EC0E2E-4B70-12E8-817D-A6AACE7E1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99" y="1434480"/>
            <a:ext cx="5260976" cy="39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68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85096F-E650-46D6-834C-4054E3770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61BE38-1DAF-49A1-AA3A-7BEB3399C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EFFF24-FCC8-4379-9678-AB3311535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92E8F9-AD41-4334-B292-1AB0F238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74B130F-6E67-4737-BE99-2E32DED07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139C3CB-D4E4-4316-81BE-6D82DB67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156963E-8E83-4807-8E22-2CB7D45F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1F8517-966D-847B-DCA4-31A2D379E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765" y="440815"/>
            <a:ext cx="3218180" cy="321818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75C268C-D419-4123-9FAD-0E2B7F9EE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584794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7E309C-A3BD-432E-8CB5-F0B64252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1F621C-4533-4835-ADE2-372F2763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FC8245-5168-4DAF-930D-09A7BDDA6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92ED34-5046-4043-AEF8-2DF7C4806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F2744416-4C5B-A035-DE2F-2620DEF11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4167" y="440815"/>
            <a:ext cx="3218180" cy="321818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96EB0375-670C-FAD7-1E0E-C9C88DBD5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1569" y="440815"/>
            <a:ext cx="3291929" cy="321818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829547-42DF-FD68-AB28-E18E7DC20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50664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Results</a:t>
            </a:r>
            <a:endParaRPr lang="en-GB" sz="4800">
              <a:solidFill>
                <a:schemeClr val="bg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5B28A49-995F-A7F6-2C23-B88C03DD8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994666" cy="2129599"/>
          </a:xfrm>
          <a:noFill/>
        </p:spPr>
        <p:txBody>
          <a:bodyPr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58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85096F-E650-46D6-834C-4054E3770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061BE38-1DAF-49A1-AA3A-7BEB3399C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EFFF24-FCC8-4379-9678-AB3311535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92E8F9-AD41-4334-B292-1AB0F238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74B130F-6E67-4737-BE99-2E32DED07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39C3CB-D4E4-4316-81BE-6D82DB67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56963E-8E83-4807-8E22-2CB7D45F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90E192-BF9F-08F7-4E7D-174FCDC24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765" y="440815"/>
            <a:ext cx="3516933" cy="264056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75C268C-D419-4123-9FAD-0E2B7F9EE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584794"/>
            <a:ext cx="304800" cy="429768"/>
            <a:chOff x="215328" y="-46937"/>
            <a:chExt cx="304800" cy="277384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7E309C-A3BD-432E-8CB5-F0B64252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1F621C-4533-4835-ADE2-372F2763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FC8245-5168-4DAF-930D-09A7BDDA6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92ED34-5046-4043-AEF8-2DF7C4806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993B2E82-3AEF-F2E4-C406-5A937FCC4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2772" y="449802"/>
            <a:ext cx="3516933" cy="264056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5433A96A-F400-5681-F00A-EECC7F95B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9329" y="431047"/>
            <a:ext cx="3516933" cy="26405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14BFC8-4DBA-88DD-452A-70FD46C8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50664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Results</a:t>
            </a:r>
            <a:endParaRPr lang="en-GB" sz="4800">
              <a:solidFill>
                <a:schemeClr val="bg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A8275AB-F666-1ECE-F999-60AD15909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994666" cy="2129599"/>
          </a:xfrm>
          <a:noFill/>
        </p:spPr>
        <p:txBody>
          <a:bodyPr anchor="t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83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801A84-2105-41C4-853D-C409DF3B3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7C886EB-41E7-44CD-A131-CF8E6FABC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C41CD4A-1F07-4DBE-BFC1-121B7465D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C0399E4-AA22-46E2-80A1-1E28F9FE6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0E9AE7D-3B3F-45F5-9EE3-37EF10AEB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DE6542-F6F9-4B7C-BD46-AE778335F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2FBE9A-6573-4F85-8994-2F774CB2E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EF1C93-31ED-C4D6-E562-68B4C446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5297723" cy="2212175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Results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6A83DEE-AC80-F8A1-6559-3EC854A75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978" y="630935"/>
            <a:ext cx="5297724" cy="2212171"/>
          </a:xfrm>
          <a:noFill/>
        </p:spPr>
        <p:txBody>
          <a:bodyPr anchor="t">
            <a:normAutofit/>
          </a:bodyPr>
          <a:lstStyle/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1E9EB8-0E7F-E9FB-26FC-685D0221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765" y="2930896"/>
            <a:ext cx="3432725" cy="321818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179F18E-58CC-4A89-979E-34AC693B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3069202"/>
            <a:ext cx="304800" cy="429768"/>
            <a:chOff x="215328" y="-46937"/>
            <a:chExt cx="304800" cy="277384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D07F5E0-56E3-4C0B-87D3-3C1C03DD1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EA19CE-000C-4F9C-9DF4-D1E8A03F9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5452EE-DDDB-4EEF-8570-B0FA6C98B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48CC4D6-CE8A-4006-834E-52FCCF74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357B6A02-09D9-165B-EBCA-F6CBEFC3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4167" y="2930896"/>
            <a:ext cx="3459543" cy="321818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F695AEB-A42E-4CE8-81DB-7E702CA9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6800" y="2931742"/>
            <a:ext cx="304800" cy="429768"/>
            <a:chOff x="215328" y="-46937"/>
            <a:chExt cx="304800" cy="277384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D81CDE5-5823-4B9F-BD9B-08DD09A72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A10BC7A-57E3-48A0-BA34-96CB71B37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97B18E-4365-4E43-A028-D9A7BC3E1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CCC25D0-76CC-47AE-93E2-6DCE87DC3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99768B93-7A85-92F0-35D3-5BDF0624B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1569" y="2930896"/>
            <a:ext cx="3516933" cy="24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7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6B48-0D64-0D12-AD91-195FC5FBF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3C3A1-11A4-BC81-81F6-CB92D44E2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66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DA60-64D3-84AF-92FC-CF7D9199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9C08-1F1F-C565-CA6F-30BBC6F0B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85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Unimodal distributions emerge between prokaryotic resource niche widths and the fundamental niche. </vt:lpstr>
      <vt:lpstr>Background</vt:lpstr>
      <vt:lpstr>Methods</vt:lpstr>
      <vt:lpstr>Results</vt:lpstr>
      <vt:lpstr>Results</vt:lpstr>
      <vt:lpstr>Results</vt:lpstr>
      <vt:lpstr>Results</vt:lpstr>
      <vt:lpstr>Discussion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Patel, Dhylan</dc:creator>
  <cp:lastModifiedBy>Patel, Dhylan</cp:lastModifiedBy>
  <cp:revision>1</cp:revision>
  <dcterms:created xsi:type="dcterms:W3CDTF">2024-06-02T22:33:40Z</dcterms:created>
  <dcterms:modified xsi:type="dcterms:W3CDTF">2024-06-02T22:45:07Z</dcterms:modified>
</cp:coreProperties>
</file>